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77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39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00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56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89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1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78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64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35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13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99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EF85-3FEA-42AF-B0E4-772E96F5426E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B5966-FDD0-4837-9F00-7DB85A0107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08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35" y="355744"/>
            <a:ext cx="6289966" cy="84498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matières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740073" y="674255"/>
            <a:ext cx="381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Je </a:t>
            </a:r>
            <a:r>
              <a:rPr lang="en-CA" dirty="0" err="1" smtClean="0"/>
              <a:t>m’appelle</a:t>
            </a:r>
            <a:r>
              <a:rPr lang="en-CA" dirty="0" smtClean="0"/>
              <a:t> _____________________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70393"/>
              </p:ext>
            </p:extLst>
          </p:nvPr>
        </p:nvGraphicFramePr>
        <p:xfrm>
          <a:off x="230911" y="1743351"/>
          <a:ext cx="1169323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647">
                  <a:extLst>
                    <a:ext uri="{9D8B030D-6E8A-4147-A177-3AD203B41FA5}">
                      <a16:colId xmlns:a16="http://schemas.microsoft.com/office/drawing/2014/main" val="1914960503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575152594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429181539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804327168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071931439"/>
                    </a:ext>
                  </a:extLst>
                </a:gridCol>
              </a:tblGrid>
              <a:tr h="2321839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400" b="0" baseline="0" dirty="0" smtClean="0">
                          <a:solidFill>
                            <a:schemeClr val="tx1"/>
                          </a:solidFill>
                        </a:rPr>
                        <a:t> maths</a:t>
                      </a:r>
                      <a:endParaRPr lang="en-CA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</a:rPr>
                        <a:t> arts </a:t>
                      </a:r>
                      <a:r>
                        <a:rPr lang="en-CA" sz="2000" b="0" baseline="0" dirty="0" err="1" smtClean="0">
                          <a:solidFill>
                            <a:schemeClr val="tx1"/>
                          </a:solidFill>
                        </a:rPr>
                        <a:t>plastiques</a:t>
                      </a:r>
                      <a:endParaRPr lang="en-CA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0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</a:rPr>
                        <a:t> arts </a:t>
                      </a:r>
                      <a:r>
                        <a:rPr lang="en-CA" sz="2000" b="0" baseline="0" dirty="0" err="1" smtClean="0">
                          <a:solidFill>
                            <a:schemeClr val="tx1"/>
                          </a:solidFill>
                        </a:rPr>
                        <a:t>langagiers</a:t>
                      </a:r>
                      <a:endParaRPr lang="en-C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b="0" dirty="0" err="1" smtClean="0">
                          <a:solidFill>
                            <a:schemeClr val="tx1"/>
                          </a:solidFill>
                        </a:rPr>
                        <a:t>l’éducation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 physique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CA" sz="2400" b="0" dirty="0" err="1" smtClean="0">
                          <a:solidFill>
                            <a:schemeClr val="tx1"/>
                          </a:solidFill>
                        </a:rPr>
                        <a:t>récré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736663"/>
                  </a:ext>
                </a:extLst>
              </a:tr>
              <a:tr h="2354083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CA" sz="2400" dirty="0" err="1" smtClean="0">
                          <a:solidFill>
                            <a:schemeClr val="tx1"/>
                          </a:solidFill>
                        </a:rPr>
                        <a:t>français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CA" sz="2400" dirty="0" err="1" smtClean="0">
                          <a:solidFill>
                            <a:schemeClr val="tx1"/>
                          </a:solidFill>
                        </a:rPr>
                        <a:t>musique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les sciences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000" baseline="0" dirty="0" err="1" smtClean="0">
                          <a:solidFill>
                            <a:schemeClr val="tx1"/>
                          </a:solidFill>
                        </a:rPr>
                        <a:t>études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000" baseline="0" dirty="0" err="1" smtClean="0">
                          <a:solidFill>
                            <a:schemeClr val="tx1"/>
                          </a:solidFill>
                        </a:rPr>
                        <a:t>sociales</a:t>
                      </a:r>
                      <a:endParaRPr lang="en-CA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la lecture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4893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635499"/>
            <a:ext cx="2163618" cy="2163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618" y="1900491"/>
            <a:ext cx="2032000" cy="1835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0"/>
          <a:stretch/>
        </p:blipFill>
        <p:spPr>
          <a:xfrm>
            <a:off x="9978461" y="4253586"/>
            <a:ext cx="1576230" cy="18147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835" y="1890087"/>
            <a:ext cx="2116055" cy="16827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930101"/>
            <a:ext cx="2026127" cy="1642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21" y="1815423"/>
            <a:ext cx="2148205" cy="20060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08"/>
          <a:stretch/>
        </p:blipFill>
        <p:spPr>
          <a:xfrm>
            <a:off x="332220" y="4253585"/>
            <a:ext cx="2059997" cy="17611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4166086"/>
            <a:ext cx="1966345" cy="19897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1" t="32663" r="1031" b="-14486"/>
          <a:stretch/>
        </p:blipFill>
        <p:spPr>
          <a:xfrm>
            <a:off x="5044570" y="4436127"/>
            <a:ext cx="1971675" cy="18938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6" r="14136"/>
          <a:stretch/>
        </p:blipFill>
        <p:spPr>
          <a:xfrm>
            <a:off x="7438195" y="4224832"/>
            <a:ext cx="2032000" cy="18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35" y="355744"/>
            <a:ext cx="6289966" cy="84498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matières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740073" y="674255"/>
            <a:ext cx="381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Je </a:t>
            </a:r>
            <a:r>
              <a:rPr lang="en-CA" dirty="0" err="1" smtClean="0"/>
              <a:t>m’appelle</a:t>
            </a:r>
            <a:r>
              <a:rPr lang="en-CA" dirty="0" smtClean="0"/>
              <a:t> _____________________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52684"/>
              </p:ext>
            </p:extLst>
          </p:nvPr>
        </p:nvGraphicFramePr>
        <p:xfrm>
          <a:off x="230911" y="1743351"/>
          <a:ext cx="1169323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647">
                  <a:extLst>
                    <a:ext uri="{9D8B030D-6E8A-4147-A177-3AD203B41FA5}">
                      <a16:colId xmlns:a16="http://schemas.microsoft.com/office/drawing/2014/main" val="1914960503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575152594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429181539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804327168"/>
                    </a:ext>
                  </a:extLst>
                </a:gridCol>
                <a:gridCol w="2338647">
                  <a:extLst>
                    <a:ext uri="{9D8B030D-6E8A-4147-A177-3AD203B41FA5}">
                      <a16:colId xmlns:a16="http://schemas.microsoft.com/office/drawing/2014/main" val="3071931439"/>
                    </a:ext>
                  </a:extLst>
                </a:gridCol>
              </a:tblGrid>
              <a:tr h="2321839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400" b="0" baseline="0" dirty="0" smtClean="0">
                          <a:solidFill>
                            <a:schemeClr val="tx1"/>
                          </a:solidFill>
                        </a:rPr>
                        <a:t> maths</a:t>
                      </a:r>
                      <a:endParaRPr lang="en-CA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</a:rPr>
                        <a:t> arts </a:t>
                      </a:r>
                      <a:r>
                        <a:rPr lang="en-CA" sz="2000" b="0" baseline="0" dirty="0" err="1" smtClean="0">
                          <a:solidFill>
                            <a:schemeClr val="tx1"/>
                          </a:solidFill>
                        </a:rPr>
                        <a:t>plastiques</a:t>
                      </a:r>
                      <a:endParaRPr lang="en-CA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0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</a:rPr>
                        <a:t> arts </a:t>
                      </a:r>
                      <a:r>
                        <a:rPr lang="en-CA" sz="2000" b="0" baseline="0" dirty="0" err="1" smtClean="0">
                          <a:solidFill>
                            <a:schemeClr val="tx1"/>
                          </a:solidFill>
                        </a:rPr>
                        <a:t>langagiers</a:t>
                      </a:r>
                      <a:endParaRPr lang="en-C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b="0" dirty="0" err="1" smtClean="0">
                          <a:solidFill>
                            <a:schemeClr val="tx1"/>
                          </a:solidFill>
                        </a:rPr>
                        <a:t>l’éducation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 physique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CA" sz="2400" b="0" dirty="0" err="1" smtClean="0">
                          <a:solidFill>
                            <a:schemeClr val="tx1"/>
                          </a:solidFill>
                        </a:rPr>
                        <a:t>récré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736663"/>
                  </a:ext>
                </a:extLst>
              </a:tr>
              <a:tr h="2354083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CA" sz="2400" dirty="0" err="1" smtClean="0">
                          <a:solidFill>
                            <a:schemeClr val="tx1"/>
                          </a:solidFill>
                        </a:rPr>
                        <a:t>français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CA" sz="2400" dirty="0" err="1" smtClean="0">
                          <a:solidFill>
                            <a:schemeClr val="tx1"/>
                          </a:solidFill>
                        </a:rPr>
                        <a:t>musique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les sciences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000" baseline="0" dirty="0" err="1" smtClean="0">
                          <a:solidFill>
                            <a:schemeClr val="tx1"/>
                          </a:solidFill>
                        </a:rPr>
                        <a:t>études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000" baseline="0" dirty="0" err="1" smtClean="0">
                          <a:solidFill>
                            <a:schemeClr val="tx1"/>
                          </a:solidFill>
                        </a:rPr>
                        <a:t>sociales</a:t>
                      </a:r>
                      <a:endParaRPr lang="en-CA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la lecture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4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490" y="-97184"/>
            <a:ext cx="377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 smtClean="0"/>
              <a:t>Sondage</a:t>
            </a:r>
            <a:r>
              <a:rPr lang="en-CA" sz="3200" dirty="0"/>
              <a:t>:</a:t>
            </a:r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7973155" y="458734"/>
            <a:ext cx="3819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Je </a:t>
            </a:r>
            <a:r>
              <a:rPr lang="en-CA" dirty="0" err="1" smtClean="0"/>
              <a:t>m’appelle</a:t>
            </a:r>
            <a:r>
              <a:rPr lang="en-CA" dirty="0" smtClean="0"/>
              <a:t> _____________________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75483"/>
              </p:ext>
            </p:extLst>
          </p:nvPr>
        </p:nvGraphicFramePr>
        <p:xfrm>
          <a:off x="885121" y="1081359"/>
          <a:ext cx="9993740" cy="489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374">
                  <a:extLst>
                    <a:ext uri="{9D8B030D-6E8A-4147-A177-3AD203B41FA5}">
                      <a16:colId xmlns:a16="http://schemas.microsoft.com/office/drawing/2014/main" val="2729407447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1816902037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2752062597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3277250650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4246469574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2433229403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2077342777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3311241568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96405203"/>
                    </a:ext>
                  </a:extLst>
                </a:gridCol>
                <a:gridCol w="999374">
                  <a:extLst>
                    <a:ext uri="{9D8B030D-6E8A-4147-A177-3AD203B41FA5}">
                      <a16:colId xmlns:a16="http://schemas.microsoft.com/office/drawing/2014/main" val="1745951513"/>
                    </a:ext>
                  </a:extLst>
                </a:gridCol>
              </a:tblGrid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764739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913826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619718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048381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847800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453209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508018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491795"/>
                  </a:ext>
                </a:extLst>
              </a:tr>
              <a:tr h="53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5085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5302" y="5410772"/>
            <a:ext cx="42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1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549575" y="49092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2</a:t>
            </a:r>
            <a:endParaRPr lang="en-CA" sz="2400" dirty="0"/>
          </a:p>
        </p:txBody>
      </p:sp>
      <p:sp>
        <p:nvSpPr>
          <p:cNvPr id="8" name="Rectangle 7"/>
          <p:cNvSpPr/>
          <p:nvPr/>
        </p:nvSpPr>
        <p:spPr>
          <a:xfrm>
            <a:off x="539569" y="439735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3</a:t>
            </a:r>
            <a:endParaRPr lang="en-CA" sz="2400" dirty="0"/>
          </a:p>
        </p:txBody>
      </p:sp>
      <p:sp>
        <p:nvSpPr>
          <p:cNvPr id="9" name="Rectangle 8"/>
          <p:cNvSpPr/>
          <p:nvPr/>
        </p:nvSpPr>
        <p:spPr>
          <a:xfrm>
            <a:off x="544963" y="33350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5</a:t>
            </a:r>
            <a:endParaRPr lang="en-CA" sz="2400" dirty="0"/>
          </a:p>
        </p:txBody>
      </p:sp>
      <p:sp>
        <p:nvSpPr>
          <p:cNvPr id="10" name="Rectangle 9"/>
          <p:cNvSpPr/>
          <p:nvPr/>
        </p:nvSpPr>
        <p:spPr>
          <a:xfrm>
            <a:off x="544963" y="385611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4</a:t>
            </a:r>
            <a:endParaRPr lang="en-CA" sz="2400" dirty="0"/>
          </a:p>
        </p:txBody>
      </p:sp>
      <p:sp>
        <p:nvSpPr>
          <p:cNvPr id="11" name="Rectangle 10"/>
          <p:cNvSpPr/>
          <p:nvPr/>
        </p:nvSpPr>
        <p:spPr>
          <a:xfrm>
            <a:off x="544963" y="28139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6</a:t>
            </a:r>
            <a:endParaRPr lang="en-CA" sz="2400" dirty="0"/>
          </a:p>
        </p:txBody>
      </p:sp>
      <p:sp>
        <p:nvSpPr>
          <p:cNvPr id="12" name="Rectangle 11"/>
          <p:cNvSpPr/>
          <p:nvPr/>
        </p:nvSpPr>
        <p:spPr>
          <a:xfrm>
            <a:off x="544963" y="22783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7</a:t>
            </a:r>
            <a:endParaRPr lang="en-CA" sz="2400" dirty="0"/>
          </a:p>
        </p:txBody>
      </p:sp>
      <p:sp>
        <p:nvSpPr>
          <p:cNvPr id="13" name="Rectangle 12"/>
          <p:cNvSpPr/>
          <p:nvPr/>
        </p:nvSpPr>
        <p:spPr>
          <a:xfrm>
            <a:off x="544963" y="17373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8</a:t>
            </a:r>
            <a:endParaRPr lang="en-CA" sz="2400" dirty="0"/>
          </a:p>
        </p:txBody>
      </p:sp>
      <p:sp>
        <p:nvSpPr>
          <p:cNvPr id="14" name="Rectangle 13"/>
          <p:cNvSpPr/>
          <p:nvPr/>
        </p:nvSpPr>
        <p:spPr>
          <a:xfrm>
            <a:off x="979059" y="5950513"/>
            <a:ext cx="913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Les maths</a:t>
            </a:r>
            <a:endParaRPr lang="en-CA" sz="1400" dirty="0"/>
          </a:p>
        </p:txBody>
      </p:sp>
      <p:sp>
        <p:nvSpPr>
          <p:cNvPr id="15" name="Rectangle 14"/>
          <p:cNvSpPr/>
          <p:nvPr/>
        </p:nvSpPr>
        <p:spPr>
          <a:xfrm>
            <a:off x="1950146" y="5925676"/>
            <a:ext cx="928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/>
              <a:t>Les </a:t>
            </a:r>
            <a:r>
              <a:rPr lang="en-CA" sz="1400" dirty="0" smtClean="0"/>
              <a:t>arts</a:t>
            </a:r>
            <a:endParaRPr lang="en-CA" sz="1400" dirty="0"/>
          </a:p>
          <a:p>
            <a:r>
              <a:rPr lang="en-CA" sz="1400" dirty="0" err="1" smtClean="0"/>
              <a:t>plastiques</a:t>
            </a:r>
            <a:endParaRPr lang="en-CA" sz="1400" dirty="0"/>
          </a:p>
        </p:txBody>
      </p:sp>
      <p:sp>
        <p:nvSpPr>
          <p:cNvPr id="16" name="Rectangle 15"/>
          <p:cNvSpPr/>
          <p:nvPr/>
        </p:nvSpPr>
        <p:spPr>
          <a:xfrm>
            <a:off x="3032959" y="5950513"/>
            <a:ext cx="1022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/>
              <a:t>Les </a:t>
            </a:r>
            <a:r>
              <a:rPr lang="en-CA" sz="1200" dirty="0" smtClean="0"/>
              <a:t>arts </a:t>
            </a:r>
            <a:r>
              <a:rPr lang="en-CA" sz="1200" dirty="0" err="1" smtClean="0"/>
              <a:t>langagiers</a:t>
            </a:r>
            <a:endParaRPr lang="en-CA" sz="1200" dirty="0"/>
          </a:p>
        </p:txBody>
      </p:sp>
      <p:sp>
        <p:nvSpPr>
          <p:cNvPr id="17" name="Rectangle 16"/>
          <p:cNvSpPr/>
          <p:nvPr/>
        </p:nvSpPr>
        <p:spPr>
          <a:xfrm>
            <a:off x="3931297" y="5925676"/>
            <a:ext cx="1121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err="1" smtClean="0"/>
              <a:t>L’éducation</a:t>
            </a:r>
            <a:r>
              <a:rPr lang="en-CA" sz="1200" dirty="0" smtClean="0"/>
              <a:t> physique</a:t>
            </a:r>
            <a:endParaRPr lang="en-CA" sz="1200" dirty="0"/>
          </a:p>
        </p:txBody>
      </p:sp>
      <p:sp>
        <p:nvSpPr>
          <p:cNvPr id="18" name="Rectangle 17"/>
          <p:cNvSpPr/>
          <p:nvPr/>
        </p:nvSpPr>
        <p:spPr>
          <a:xfrm>
            <a:off x="4956832" y="5929747"/>
            <a:ext cx="7618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La </a:t>
            </a:r>
            <a:r>
              <a:rPr lang="en-CA" sz="1400" dirty="0" err="1" smtClean="0"/>
              <a:t>récré</a:t>
            </a:r>
            <a:endParaRPr lang="en-CA" sz="1400" dirty="0"/>
          </a:p>
        </p:txBody>
      </p:sp>
      <p:sp>
        <p:nvSpPr>
          <p:cNvPr id="19" name="Rectangle 18"/>
          <p:cNvSpPr/>
          <p:nvPr/>
        </p:nvSpPr>
        <p:spPr>
          <a:xfrm>
            <a:off x="5907198" y="5950513"/>
            <a:ext cx="9569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Le </a:t>
            </a:r>
            <a:r>
              <a:rPr lang="en-CA" sz="1400" dirty="0" err="1" smtClean="0"/>
              <a:t>français</a:t>
            </a:r>
            <a:endParaRPr lang="en-CA" sz="1400" dirty="0"/>
          </a:p>
        </p:txBody>
      </p:sp>
      <p:sp>
        <p:nvSpPr>
          <p:cNvPr id="20" name="Rectangle 19"/>
          <p:cNvSpPr/>
          <p:nvPr/>
        </p:nvSpPr>
        <p:spPr>
          <a:xfrm>
            <a:off x="6918821" y="5950513"/>
            <a:ext cx="10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La </a:t>
            </a:r>
            <a:r>
              <a:rPr lang="en-CA" sz="1400" dirty="0" err="1" smtClean="0"/>
              <a:t>musique</a:t>
            </a:r>
            <a:endParaRPr lang="en-CA" sz="1400" dirty="0"/>
          </a:p>
        </p:txBody>
      </p:sp>
      <p:sp>
        <p:nvSpPr>
          <p:cNvPr id="21" name="Rectangle 20"/>
          <p:cNvSpPr/>
          <p:nvPr/>
        </p:nvSpPr>
        <p:spPr>
          <a:xfrm>
            <a:off x="7907564" y="5950513"/>
            <a:ext cx="1067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/>
              <a:t>Les </a:t>
            </a:r>
            <a:r>
              <a:rPr lang="en-CA" sz="1400" dirty="0" smtClean="0"/>
              <a:t>sciences</a:t>
            </a:r>
            <a:endParaRPr lang="en-CA" sz="1400" dirty="0"/>
          </a:p>
        </p:txBody>
      </p:sp>
      <p:sp>
        <p:nvSpPr>
          <p:cNvPr id="22" name="Rectangle 21"/>
          <p:cNvSpPr/>
          <p:nvPr/>
        </p:nvSpPr>
        <p:spPr>
          <a:xfrm>
            <a:off x="8975485" y="5937207"/>
            <a:ext cx="975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Les </a:t>
            </a:r>
            <a:r>
              <a:rPr lang="en-CA" sz="1400" dirty="0" err="1" smtClean="0"/>
              <a:t>études</a:t>
            </a:r>
            <a:r>
              <a:rPr lang="en-CA" sz="1400" dirty="0" smtClean="0"/>
              <a:t> </a:t>
            </a:r>
            <a:r>
              <a:rPr lang="en-CA" sz="1400" dirty="0" err="1" smtClean="0"/>
              <a:t>sociales</a:t>
            </a:r>
            <a:endParaRPr lang="en-CA" sz="1400" dirty="0"/>
          </a:p>
        </p:txBody>
      </p:sp>
      <p:sp>
        <p:nvSpPr>
          <p:cNvPr id="23" name="Rectangle 22"/>
          <p:cNvSpPr/>
          <p:nvPr/>
        </p:nvSpPr>
        <p:spPr>
          <a:xfrm>
            <a:off x="9953730" y="5916418"/>
            <a:ext cx="898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/>
              <a:t>La lecture</a:t>
            </a:r>
            <a:endParaRPr lang="en-CA" sz="1400" dirty="0"/>
          </a:p>
        </p:txBody>
      </p:sp>
      <p:sp>
        <p:nvSpPr>
          <p:cNvPr id="24" name="Rectangle 23"/>
          <p:cNvSpPr/>
          <p:nvPr/>
        </p:nvSpPr>
        <p:spPr>
          <a:xfrm>
            <a:off x="539569" y="11661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9</a:t>
            </a:r>
            <a:endParaRPr lang="en-C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60174" y="614238"/>
            <a:ext cx="6502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1- </a:t>
            </a:r>
            <a:r>
              <a:rPr lang="en-CA" dirty="0" err="1" smtClean="0"/>
              <a:t>Quelle</a:t>
            </a:r>
            <a:r>
              <a:rPr lang="en-CA" dirty="0" smtClean="0"/>
              <a:t> </a:t>
            </a:r>
            <a:r>
              <a:rPr lang="en-CA" dirty="0" err="1" smtClean="0"/>
              <a:t>matière</a:t>
            </a:r>
            <a:r>
              <a:rPr lang="en-CA" dirty="0" smtClean="0"/>
              <a:t> </a:t>
            </a:r>
            <a:r>
              <a:rPr lang="en-CA" dirty="0" err="1" smtClean="0"/>
              <a:t>préfères-tu</a:t>
            </a:r>
            <a:r>
              <a:rPr lang="en-CA" dirty="0" smtClean="0"/>
              <a:t>?  2- </a:t>
            </a:r>
            <a:r>
              <a:rPr lang="en-CA" dirty="0" err="1" smtClean="0"/>
              <a:t>Quelle</a:t>
            </a:r>
            <a:r>
              <a:rPr lang="en-CA" dirty="0" smtClean="0"/>
              <a:t>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matière</a:t>
            </a:r>
            <a:r>
              <a:rPr lang="en-CA" dirty="0" smtClean="0"/>
              <a:t> </a:t>
            </a:r>
            <a:r>
              <a:rPr lang="en-CA" dirty="0" err="1" smtClean="0"/>
              <a:t>préfères-tu</a:t>
            </a:r>
            <a:r>
              <a:rPr lang="en-CA" dirty="0" smtClean="0"/>
              <a:t>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11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104</Words>
  <Application>Microsoft Office PowerPoint</Application>
  <PresentationFormat>Widescreen</PresentationFormat>
  <Paragraphs>187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Les matières</vt:lpstr>
      <vt:lpstr>Les matières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matières</dc:title>
  <dc:creator>Karen Todd</dc:creator>
  <cp:lastModifiedBy>Karen Todd</cp:lastModifiedBy>
  <cp:revision>15</cp:revision>
  <dcterms:created xsi:type="dcterms:W3CDTF">2022-05-10T02:26:11Z</dcterms:created>
  <dcterms:modified xsi:type="dcterms:W3CDTF">2022-05-16T15:49:19Z</dcterms:modified>
</cp:coreProperties>
</file>